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5" r:id="rId3"/>
    <p:sldId id="258" r:id="rId4"/>
    <p:sldId id="257" r:id="rId5"/>
    <p:sldId id="259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03"/>
  </p:normalViewPr>
  <p:slideViewPr>
    <p:cSldViewPr snapToGrid="0" snapToObjects="1">
      <p:cViewPr varScale="1">
        <p:scale>
          <a:sx n="85" d="100"/>
          <a:sy n="85" d="100"/>
        </p:scale>
        <p:origin x="48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4/2/2019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99A88-2FD1-EF4C-AC58-FB3A5D5A6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332" y="1454257"/>
            <a:ext cx="9966960" cy="2996558"/>
          </a:xfrm>
        </p:spPr>
        <p:txBody>
          <a:bodyPr/>
          <a:lstStyle/>
          <a:p>
            <a:r>
              <a:rPr lang="nl-NL" dirty="0"/>
              <a:t>Presentatie bedrijfsidee.     </a:t>
            </a:r>
            <a:r>
              <a:rPr lang="nl-NL" sz="7500" dirty="0"/>
              <a:t>PEP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753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9848" y="684492"/>
            <a:ext cx="10058400" cy="50718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3200" dirty="0"/>
              <a:t>Je gaat naar de bank omdat je dolgraag je eigen bedrijf wilt starten en daarvoor een lening nodig hebt. </a:t>
            </a:r>
          </a:p>
          <a:p>
            <a:pPr marL="0" indent="0">
              <a:buNone/>
            </a:pPr>
            <a:r>
              <a:rPr lang="nl-NL" sz="3200" dirty="0"/>
              <a:t>Om deze te krijgen moet je de bank overtuigen dat jouw plan levensvatbaar is.</a:t>
            </a:r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/>
              <a:t>Hoe ga je dit doen??</a:t>
            </a:r>
          </a:p>
        </p:txBody>
      </p:sp>
    </p:spTree>
    <p:extLst>
      <p:ext uri="{BB962C8B-B14F-4D97-AF65-F5344CB8AC3E}">
        <p14:creationId xmlns:p14="http://schemas.microsoft.com/office/powerpoint/2010/main" val="3876368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84CB-CDD8-1A46-955E-E9A19BB9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geeft een presentatie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D8F21C-BB60-0B4E-87FA-7F8A24D0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Mondelinge weergave van je ideeën.</a:t>
            </a:r>
          </a:p>
          <a:p>
            <a:r>
              <a:rPr lang="nl-NL" dirty="0"/>
              <a:t>Overtuig de toehoorder van je idee.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93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32E957-D45D-4F4E-BB29-F663A7903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Eisen stellen we aan deze presentatie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D373DA-8258-CA42-9FCC-A57FB184A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 Je toont een open en professionele houding.</a:t>
            </a:r>
          </a:p>
          <a:p>
            <a:r>
              <a:rPr lang="nl-NL" dirty="0"/>
              <a:t> Je legt het bedrijfsidee duidelijk uit.</a:t>
            </a:r>
          </a:p>
          <a:p>
            <a:r>
              <a:rPr lang="nl-NL" dirty="0"/>
              <a:t> Je </a:t>
            </a:r>
            <a:r>
              <a:rPr lang="nl-NL" dirty="0" smtClean="0"/>
              <a:t>beargumenteert </a:t>
            </a:r>
            <a:r>
              <a:rPr lang="nl-NL" dirty="0"/>
              <a:t>de gemaakte keuzes voor het bedrijfsidee</a:t>
            </a:r>
          </a:p>
          <a:p>
            <a:r>
              <a:rPr lang="nl-NL" dirty="0"/>
              <a:t> Je gebruikt verschillende hulpmiddelen om je presentatie te ondersteunen (</a:t>
            </a:r>
            <a:r>
              <a:rPr lang="nl-NL" dirty="0" err="1"/>
              <a:t>moodboard</a:t>
            </a:r>
            <a:r>
              <a:rPr lang="nl-NL" dirty="0"/>
              <a:t>, sketch-up, maquette en website)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456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DB8420-53F5-9745-A7B3-2A116505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Je Toont een open en professionele houding.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FF8A78-5573-8245-9AD6-36F92E27D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529032"/>
            <a:ext cx="10058400" cy="2642617"/>
          </a:xfrm>
        </p:spPr>
        <p:txBody>
          <a:bodyPr/>
          <a:lstStyle/>
          <a:p>
            <a:r>
              <a:rPr lang="nl-NL" dirty="0"/>
              <a:t>Zorg voor een verhaal met een “ kop en een staart” </a:t>
            </a:r>
          </a:p>
          <a:p>
            <a:r>
              <a:rPr lang="nl-NL" dirty="0"/>
              <a:t>Kijk je toehoorders aan.</a:t>
            </a:r>
          </a:p>
          <a:p>
            <a:r>
              <a:rPr lang="nl-NL" dirty="0"/>
              <a:t>Zorg dat alle hulpmiddelen goed zichtbaar zijn voor de toehoorders.</a:t>
            </a:r>
          </a:p>
          <a:p>
            <a:r>
              <a:rPr lang="nl-NL" dirty="0"/>
              <a:t>Duidelijk articuleren.</a:t>
            </a:r>
          </a:p>
          <a:p>
            <a:r>
              <a:rPr lang="nl-NL" dirty="0"/>
              <a:t>Vertel geen onzin.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170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3EE59A-3686-4C43-9553-FC01DA05C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894" y="837281"/>
            <a:ext cx="10544354" cy="2736810"/>
          </a:xfrm>
        </p:spPr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>* je Legt het bedrijfsidee duidelijk uit.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* je Beargumenteerd de gemaakte keuzes       voor het bedrijfsidee</a:t>
            </a:r>
            <a:br>
              <a:rPr lang="nl-NL" dirty="0"/>
            </a:br>
            <a:r>
              <a:rPr lang="nl-NL" dirty="0"/>
              <a:t> 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D3C474-C7C1-8144-A551-36E454CBA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71" y="3838496"/>
            <a:ext cx="10058400" cy="2031952"/>
          </a:xfrm>
        </p:spPr>
        <p:txBody>
          <a:bodyPr/>
          <a:lstStyle/>
          <a:p>
            <a:r>
              <a:rPr lang="nl-NL" dirty="0"/>
              <a:t>Chronologische volgorde.</a:t>
            </a:r>
          </a:p>
          <a:p>
            <a:r>
              <a:rPr lang="nl-NL" dirty="0"/>
              <a:t>Waarom heb je bepaalde keuzes gemaakt.</a:t>
            </a:r>
          </a:p>
          <a:p>
            <a:r>
              <a:rPr lang="nl-NL" dirty="0"/>
              <a:t>Terugkoppelen naar de </a:t>
            </a:r>
            <a:r>
              <a:rPr lang="nl-NL" dirty="0" smtClean="0"/>
              <a:t>6P’s, doelgroep en bedrijfsidee.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9134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D630B8-3392-1647-B5DC-917567A4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3183985"/>
          </a:xfrm>
        </p:spPr>
        <p:txBody>
          <a:bodyPr>
            <a:normAutofit fontScale="90000"/>
          </a:bodyPr>
          <a:lstStyle/>
          <a:p>
            <a:r>
              <a:rPr lang="nl-NL" dirty="0"/>
              <a:t>Je Gebruikt verschillende hulpmiddelen om je presentatie te ondersteunen (</a:t>
            </a:r>
            <a:r>
              <a:rPr lang="nl-NL" dirty="0" err="1"/>
              <a:t>moodboard</a:t>
            </a:r>
            <a:r>
              <a:rPr lang="nl-NL" dirty="0"/>
              <a:t>, sketch-up, maquette en website)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4EF908-0153-9148-9CD5-0ABA0902B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3429000"/>
            <a:ext cx="10058400" cy="2093205"/>
          </a:xfrm>
        </p:spPr>
        <p:txBody>
          <a:bodyPr/>
          <a:lstStyle/>
          <a:p>
            <a:r>
              <a:rPr lang="nl-NL" dirty="0"/>
              <a:t>Zorg dat hulpmiddelen goed zichtbaar zijn.</a:t>
            </a:r>
          </a:p>
          <a:p>
            <a:r>
              <a:rPr lang="nl-NL" dirty="0"/>
              <a:t>Zorg dat hulpmiddelen er representatief uit zien.</a:t>
            </a:r>
          </a:p>
          <a:p>
            <a:r>
              <a:rPr lang="nl-NL" dirty="0"/>
              <a:t>Zet hulpmiddelen op het juiste moment in.</a:t>
            </a:r>
          </a:p>
          <a:p>
            <a:r>
              <a:rPr lang="nl-NL" dirty="0"/>
              <a:t>Hulpmiddelen moeten je verhaal ondersteunen.</a:t>
            </a:r>
          </a:p>
        </p:txBody>
      </p:sp>
    </p:spTree>
    <p:extLst>
      <p:ext uri="{BB962C8B-B14F-4D97-AF65-F5344CB8AC3E}">
        <p14:creationId xmlns:p14="http://schemas.microsoft.com/office/powerpoint/2010/main" val="2274183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9E07C-6EF5-9F47-8A1F-AF4C2351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766" y="215691"/>
            <a:ext cx="10058400" cy="860074"/>
          </a:xfrm>
        </p:spPr>
        <p:txBody>
          <a:bodyPr/>
          <a:lstStyle/>
          <a:p>
            <a:r>
              <a:rPr lang="nl-NL" dirty="0" err="1"/>
              <a:t>toetsRooster</a:t>
            </a:r>
            <a:r>
              <a:rPr lang="nl-NL" dirty="0"/>
              <a:t> pep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E8FF7EB-686E-5E42-B82D-5EA467B5F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27464"/>
              </p:ext>
            </p:extLst>
          </p:nvPr>
        </p:nvGraphicFramePr>
        <p:xfrm>
          <a:off x="4680858" y="1621971"/>
          <a:ext cx="5987141" cy="51054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273">
                  <a:extLst>
                    <a:ext uri="{9D8B030D-6E8A-4147-A177-3AD203B41FA5}">
                      <a16:colId xmlns:a16="http://schemas.microsoft.com/office/drawing/2014/main" val="3003016136"/>
                    </a:ext>
                  </a:extLst>
                </a:gridCol>
                <a:gridCol w="1995934">
                  <a:extLst>
                    <a:ext uri="{9D8B030D-6E8A-4147-A177-3AD203B41FA5}">
                      <a16:colId xmlns:a16="http://schemas.microsoft.com/office/drawing/2014/main" val="21358461"/>
                    </a:ext>
                  </a:extLst>
                </a:gridCol>
                <a:gridCol w="1995934">
                  <a:extLst>
                    <a:ext uri="{9D8B030D-6E8A-4147-A177-3AD203B41FA5}">
                      <a16:colId xmlns:a16="http://schemas.microsoft.com/office/drawing/2014/main" val="4201814354"/>
                    </a:ext>
                  </a:extLst>
                </a:gridCol>
              </a:tblGrid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Tijd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Lokaal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onderwerp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4124519560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8.30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Klaarzetten materialen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209239644"/>
                  </a:ext>
                </a:extLst>
              </a:tr>
              <a:tr h="478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9.00 – 10.30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Maken praktijkwerk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Bloemstuk met steekvaas Passen bij bedrijfsconcept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495607734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10.30 -11.00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Opruimen en pauze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Leegmaken containers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440879542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11.00 – 11.30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Presenteren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Bloemwerk / website / maquette / verslag / storytelling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235781537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Presentaties groep 1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643523557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11.30 – 11.40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046530791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11.40 – 11.50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556018137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11.50 – 12.00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052358698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12.00 – 12.10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474258636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12.10 – 12.20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4082099264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12.20 – 12.30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610427339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12.30 – 12.40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361974038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12.40 – 13.00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Pauze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Pauze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3207677632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Presentaties groep 2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586515138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13.00 – 13.10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227576084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13.10 – 13.20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944124388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13.20 – 13.30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745037491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13.30 – 13.40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390394187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13.40 – 13.50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348179512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13.50 - 14.00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3320280247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14.00 – 14.10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2235054105"/>
                  </a:ext>
                </a:extLst>
              </a:tr>
              <a:tr h="319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14.10 – 15.30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1.24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PAUZE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Beoordelen praktijkwerk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3292883861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15.30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Bekendmaken resultaten 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3583210316"/>
                  </a:ext>
                </a:extLst>
              </a:tr>
              <a:tr h="159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</a:rPr>
                        <a:t> 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</a:rPr>
                        <a:t> </a:t>
                      </a:r>
                      <a:endParaRPr lang="nl-NL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809" marR="58809" marT="0" marB="0"/>
                </a:tc>
                <a:extLst>
                  <a:ext uri="{0D108BD9-81ED-4DB2-BD59-A6C34878D82A}">
                    <a16:rowId xmlns:a16="http://schemas.microsoft.com/office/drawing/2014/main" val="199832287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0433064-50C2-4F47-BCB7-C03352D78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752" y="1471813"/>
            <a:ext cx="196699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Woensdag 17 april 2019</a:t>
            </a:r>
            <a:endParaRPr kumimoji="0" lang="nl-NL" altLang="nl-N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1063752" y="1089123"/>
            <a:ext cx="9164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Maandag 15 april 2019  </a:t>
            </a:r>
            <a:r>
              <a:rPr lang="nl-NL" b="1" dirty="0" smtClean="0"/>
              <a:t>		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Digitale theorietoets (les Elfi)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414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299A88-2FD1-EF4C-AC58-FB3A5D5A6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4569" y="1454257"/>
            <a:ext cx="10704723" cy="2996558"/>
          </a:xfrm>
        </p:spPr>
        <p:txBody>
          <a:bodyPr/>
          <a:lstStyle/>
          <a:p>
            <a:r>
              <a:rPr lang="nl-NL" dirty="0"/>
              <a:t>Veel succes met de voorbereidingen.    </a:t>
            </a:r>
          </a:p>
        </p:txBody>
      </p:sp>
    </p:spTree>
    <p:extLst>
      <p:ext uri="{BB962C8B-B14F-4D97-AF65-F5344CB8AC3E}">
        <p14:creationId xmlns:p14="http://schemas.microsoft.com/office/powerpoint/2010/main" val="2227608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Houttype</Template>
  <TotalTime>453</TotalTime>
  <Words>358</Words>
  <Application>Microsoft Office PowerPoint</Application>
  <PresentationFormat>Breedbeeld</PresentationFormat>
  <Paragraphs>113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7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Houttype</vt:lpstr>
      <vt:lpstr>Presentatie bedrijfsidee.     PEP</vt:lpstr>
      <vt:lpstr>PowerPoint-presentatie</vt:lpstr>
      <vt:lpstr>Je geeft een presentatie</vt:lpstr>
      <vt:lpstr>Welke Eisen stellen we aan deze presentatie</vt:lpstr>
      <vt:lpstr>Je Toont een open en professionele houding.</vt:lpstr>
      <vt:lpstr> * je Legt het bedrijfsidee duidelijk uit.  * je Beargumenteerd de gemaakte keuzes       voor het bedrijfsidee   </vt:lpstr>
      <vt:lpstr>Je Gebruikt verschillende hulpmiddelen om je presentatie te ondersteunen (moodboard, sketch-up, maquette en website) </vt:lpstr>
      <vt:lpstr>toetsRooster pep</vt:lpstr>
      <vt:lpstr>Veel succes met de voorbereidingen.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bedrijfsidee.     PEP</dc:title>
  <dc:creator>marij verheugen</dc:creator>
  <cp:lastModifiedBy>Marij Verheugen</cp:lastModifiedBy>
  <cp:revision>7</cp:revision>
  <dcterms:created xsi:type="dcterms:W3CDTF">2019-01-13T10:32:48Z</dcterms:created>
  <dcterms:modified xsi:type="dcterms:W3CDTF">2019-04-02T13:48:24Z</dcterms:modified>
</cp:coreProperties>
</file>